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257f51e4c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257f51e4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257f51e4c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257f51e4c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257f51e4c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257f51e4c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257f51e4c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257f51e4c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257f51e4c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257f51e4c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257f51e4c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257f51e4c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257f51e4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257f51e4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257f51e4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257f51e4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257f51e4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257f51e4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257f51e4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257f51e4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257f51e4c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257f51e4c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257f51e4c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257f51e4c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7f51e4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7f51e4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257f51e4c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257f51e4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257f51e4c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257f51e4c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257f51e4c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257f51e4c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2.png"/><Relationship Id="rId13" Type="http://schemas.openxmlformats.org/officeDocument/2006/relationships/image" Target="../media/image2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0" y="1285875"/>
            <a:ext cx="5361300" cy="19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Projekt zaliczeniowy CDV Kierunek Informatyka Przedmiot: Podstawy programowania. Grupa II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Nazwa projektu: Aplikacja zarządzająca zamówieniami w restauracji. </a:t>
            </a:r>
            <a:endParaRPr/>
          </a:p>
        </p:txBody>
      </p:sp>
      <p:sp>
        <p:nvSpPr>
          <p:cNvPr id="130" name="Google Shape;130;p13"/>
          <p:cNvSpPr txBox="1"/>
          <p:nvPr/>
        </p:nvSpPr>
        <p:spPr>
          <a:xfrm>
            <a:off x="3295100" y="4077925"/>
            <a:ext cx="53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alibri"/>
                <a:ea typeface="Calibri"/>
                <a:cs typeface="Calibri"/>
                <a:sym typeface="Calibri"/>
              </a:rPr>
              <a:t>Zespół: Szymon Manorek, Przemysław Gilewski, Jakub Henschel, Andrzej Teterycz, Bohdan Stetskyi.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500" y="932625"/>
            <a:ext cx="6641574" cy="30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00" y="262300"/>
            <a:ext cx="4311400" cy="33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026" y="231788"/>
            <a:ext cx="2609599" cy="467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925" y="3588644"/>
            <a:ext cx="4462151" cy="11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150" y="216275"/>
            <a:ext cx="6215626" cy="47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75" y="642825"/>
            <a:ext cx="6281375" cy="16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800" y="1942425"/>
            <a:ext cx="3159349" cy="29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625" y="366150"/>
            <a:ext cx="4277526" cy="44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50" y="233200"/>
            <a:ext cx="4787524" cy="46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50" y="232525"/>
            <a:ext cx="2048200" cy="21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625" y="524600"/>
            <a:ext cx="3927574" cy="37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775" y="64950"/>
            <a:ext cx="353215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125377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Dlaczego format .json?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1210075" y="2361725"/>
            <a:ext cx="312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Ponieważ umożliwia prosty i czytelny zapis danych, przez co łatwo się do nich odwoływać w kodzie aplikacji.</a:t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250" y="967175"/>
            <a:ext cx="2273800" cy="3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1494225" y="80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Zawartość folderów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13" y="1877600"/>
            <a:ext cx="1195500" cy="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612" y="1747738"/>
            <a:ext cx="3893041" cy="51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5"/>
          <p:cNvCxnSpPr>
            <a:stCxn id="143" idx="3"/>
            <a:endCxn id="144" idx="1"/>
          </p:cNvCxnSpPr>
          <p:nvPr/>
        </p:nvCxnSpPr>
        <p:spPr>
          <a:xfrm>
            <a:off x="1642512" y="2006037"/>
            <a:ext cx="27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588" y="3409588"/>
            <a:ext cx="1109233" cy="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5827675" y="3260963"/>
            <a:ext cx="25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Zawierają pliki debugera Visual studio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7140325" y="1156050"/>
            <a:ext cx="193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Zawiera pliki z danymi w formacie .json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4189" y="1710150"/>
            <a:ext cx="2542799" cy="5917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5"/>
          <p:cNvCxnSpPr>
            <a:stCxn id="144" idx="3"/>
            <a:endCxn id="149" idx="1"/>
          </p:cNvCxnSpPr>
          <p:nvPr/>
        </p:nvCxnSpPr>
        <p:spPr>
          <a:xfrm>
            <a:off x="5806654" y="2006025"/>
            <a:ext cx="3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15"/>
          <p:cNvSpPr txBox="1"/>
          <p:nvPr/>
        </p:nvSpPr>
        <p:spPr>
          <a:xfrm>
            <a:off x="2060950" y="3371688"/>
            <a:ext cx="61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oraz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8950" y="3409600"/>
            <a:ext cx="875710" cy="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1175" y="3379025"/>
            <a:ext cx="1408286" cy="31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15"/>
          <p:cNvCxnSpPr>
            <a:stCxn id="152" idx="3"/>
            <a:endCxn id="153" idx="1"/>
          </p:cNvCxnSpPr>
          <p:nvPr/>
        </p:nvCxnSpPr>
        <p:spPr>
          <a:xfrm>
            <a:off x="3424660" y="3538038"/>
            <a:ext cx="52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5" name="Google Shape;15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050" y="2624375"/>
            <a:ext cx="122872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/>
        </p:nvSpPr>
        <p:spPr>
          <a:xfrm>
            <a:off x="2819700" y="2324250"/>
            <a:ext cx="16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29638" y="2610075"/>
            <a:ext cx="7524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00500" y="2324250"/>
            <a:ext cx="1904375" cy="80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5"/>
          <p:cNvCxnSpPr>
            <a:stCxn id="155" idx="3"/>
            <a:endCxn id="157" idx="1"/>
          </p:cNvCxnSpPr>
          <p:nvPr/>
        </p:nvCxnSpPr>
        <p:spPr>
          <a:xfrm>
            <a:off x="2262775" y="272915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5"/>
          <p:cNvCxnSpPr>
            <a:stCxn id="157" idx="3"/>
            <a:endCxn id="158" idx="1"/>
          </p:cNvCxnSpPr>
          <p:nvPr/>
        </p:nvCxnSpPr>
        <p:spPr>
          <a:xfrm>
            <a:off x="3382113" y="2729138"/>
            <a:ext cx="41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15"/>
          <p:cNvSpPr txBox="1"/>
          <p:nvPr/>
        </p:nvSpPr>
        <p:spPr>
          <a:xfrm>
            <a:off x="5990325" y="2421338"/>
            <a:ext cx="25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Jest potrzebny do poprawnej pracy biblioteki “jsoncpp”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3475" y="4273988"/>
            <a:ext cx="6381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31222" y="3815072"/>
            <a:ext cx="1518311" cy="11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15"/>
          <p:cNvCxnSpPr>
            <a:stCxn id="162" idx="3"/>
            <a:endCxn id="163" idx="1"/>
          </p:cNvCxnSpPr>
          <p:nvPr/>
        </p:nvCxnSpPr>
        <p:spPr>
          <a:xfrm>
            <a:off x="1671650" y="4383525"/>
            <a:ext cx="10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15"/>
          <p:cNvSpPr txBox="1"/>
          <p:nvPr/>
        </p:nvSpPr>
        <p:spPr>
          <a:xfrm>
            <a:off x="4772375" y="4100600"/>
            <a:ext cx="26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Miejsce, w którym znajdują się pliki z kodem w formacie .cpp oraz .h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6" name="Google Shape;166;p15"/>
          <p:cNvCxnSpPr>
            <a:stCxn id="158" idx="3"/>
            <a:endCxn id="161" idx="1"/>
          </p:cNvCxnSpPr>
          <p:nvPr/>
        </p:nvCxnSpPr>
        <p:spPr>
          <a:xfrm flipH="1" rot="10800000">
            <a:off x="5704875" y="2698250"/>
            <a:ext cx="2856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5"/>
          <p:cNvCxnSpPr>
            <a:stCxn id="153" idx="3"/>
            <a:endCxn id="147" idx="1"/>
          </p:cNvCxnSpPr>
          <p:nvPr/>
        </p:nvCxnSpPr>
        <p:spPr>
          <a:xfrm>
            <a:off x="5359461" y="3538025"/>
            <a:ext cx="4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5"/>
          <p:cNvCxnSpPr>
            <a:stCxn id="163" idx="3"/>
            <a:endCxn id="165" idx="1"/>
          </p:cNvCxnSpPr>
          <p:nvPr/>
        </p:nvCxnSpPr>
        <p:spPr>
          <a:xfrm flipH="1" rot="10800000">
            <a:off x="4249533" y="4377522"/>
            <a:ext cx="522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5"/>
          <p:cNvCxnSpPr>
            <a:endCxn id="148" idx="1"/>
          </p:cNvCxnSpPr>
          <p:nvPr/>
        </p:nvCxnSpPr>
        <p:spPr>
          <a:xfrm flipH="1" rot="10800000">
            <a:off x="6215125" y="1433100"/>
            <a:ext cx="9252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0" name="Google Shape;170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5050" y="254148"/>
            <a:ext cx="1653900" cy="145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00" y="269596"/>
            <a:ext cx="5002450" cy="31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075" y="1930777"/>
            <a:ext cx="6147451" cy="27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25" y="282950"/>
            <a:ext cx="4947851" cy="451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099" y="1613787"/>
            <a:ext cx="3619726" cy="16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50" y="1508750"/>
            <a:ext cx="7191325" cy="16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75" y="202750"/>
            <a:ext cx="5217451" cy="17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63" y="3030271"/>
            <a:ext cx="5073725" cy="7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350" y="670038"/>
            <a:ext cx="3701425" cy="37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00" y="212650"/>
            <a:ext cx="4721999" cy="16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175" y="1405225"/>
            <a:ext cx="6260776" cy="31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25" y="830000"/>
            <a:ext cx="81724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